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3" r:id="rId2"/>
    <p:sldId id="256" r:id="rId3"/>
    <p:sldId id="267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704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C0AB1-7777-EA48-9872-393DAA530DA8}" type="datetimeFigureOut">
              <a:rPr lang="en-US" smtClean="0"/>
              <a:t>2/9/17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33263-C1CE-E34A-AD46-7ADCC457362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21099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59900-1D02-0848-AA82-6ED8C4CCA000}" type="datetimeFigureOut">
              <a:rPr lang="en-US" smtClean="0"/>
              <a:t>2/9/17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E6AF7-0F88-4448-99BD-1AC252BB1A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85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8C727-B435-44A6-B116-E0DAA4B3CB5A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282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2042319"/>
            <a:ext cx="4316012" cy="1551781"/>
          </a:xfrm>
        </p:spPr>
        <p:txBody>
          <a:bodyPr anchor="b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39243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123BB8E-AB54-3B4E-A50E-151CB575AFE8}" type="datetime1">
              <a:rPr lang="en-US" smtClean="0"/>
              <a:t>2/9/17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Tittel på foredraget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nb-NO" smtClean="0"/>
              <a:t>Dra bildet til plassholderen eller klikk ikonet for å legge til</a:t>
            </a:r>
            <a:endParaRPr lang="nb-NO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94536" y="37735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88" y="508001"/>
            <a:ext cx="2489200" cy="498514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2726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+ Tex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152900" y="165100"/>
            <a:ext cx="48322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203" y="428161"/>
            <a:ext cx="4093697" cy="8572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353" y="1594843"/>
            <a:ext cx="4162547" cy="285015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175F-AD26-CE4D-83B6-1FD065F79C74}" type="datetime1">
              <a:rPr lang="en-US" smtClean="0"/>
              <a:t>2/9/17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Tittel på foredraget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41538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52400" y="165100"/>
            <a:ext cx="3829050" cy="4530585"/>
          </a:xfrm>
          <a:solidFill>
            <a:srgbClr val="7E9492"/>
          </a:solidFill>
        </p:spPr>
        <p:txBody>
          <a:bodyPr/>
          <a:lstStyle/>
          <a:p>
            <a:r>
              <a:rPr lang="nb-NO" smtClean="0"/>
              <a:t>Dra bildet til plassholderen eller klikk ikonet for å legge til</a:t>
            </a:r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042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057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65100"/>
            <a:ext cx="48322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03" y="428161"/>
            <a:ext cx="4093697" cy="8572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53" y="1594843"/>
            <a:ext cx="4162547" cy="285015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D7AE-909D-6D47-8DC3-2885BC351A56}" type="datetime1">
              <a:rPr lang="en-US" smtClean="0"/>
              <a:t>2/9/17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Tittel på foredraget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33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110" y="165100"/>
            <a:ext cx="3829050" cy="4530585"/>
          </a:xfrm>
          <a:solidFill>
            <a:srgbClr val="7E9492"/>
          </a:solidFill>
        </p:spPr>
        <p:txBody>
          <a:bodyPr/>
          <a:lstStyle/>
          <a:p>
            <a:r>
              <a:rPr lang="nb-NO" smtClean="0"/>
              <a:t>Dra bildet til plassholderen eller klikk ikonet for å legge til</a:t>
            </a:r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037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421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+ Tex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152900" y="165100"/>
            <a:ext cx="48322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203" y="428161"/>
            <a:ext cx="4093697" cy="8572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353" y="1594843"/>
            <a:ext cx="4162547" cy="285015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16C2-F098-8449-9027-CF4BCF521334}" type="datetime1">
              <a:rPr lang="en-US" smtClean="0"/>
              <a:t>2/9/17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Tittel på foredraget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41538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042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152400" y="165100"/>
            <a:ext cx="3829050" cy="45305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152400" y="165100"/>
            <a:ext cx="3829050" cy="45305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 smtClean="0"/>
              <a:t>Graph / </a:t>
            </a:r>
            <a:r>
              <a:rPr lang="nb-NO" dirty="0" err="1" smtClean="0"/>
              <a:t>Smartart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99126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65100"/>
            <a:ext cx="48322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03" y="428161"/>
            <a:ext cx="4093697" cy="8572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53" y="1594843"/>
            <a:ext cx="4162547" cy="285015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4C41-5123-C64C-BBF4-A2D64438B448}" type="datetime1">
              <a:rPr lang="en-US" smtClean="0"/>
              <a:t>2/9/17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Tittel på foredraget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33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037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5156110" y="165100"/>
            <a:ext cx="3829050" cy="45305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156110" y="165100"/>
            <a:ext cx="3829050" cy="45305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 smtClean="0"/>
              <a:t>Graph / </a:t>
            </a:r>
            <a:r>
              <a:rPr lang="nb-NO" dirty="0" err="1" smtClean="0"/>
              <a:t>Smartart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6329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82EF-F264-7542-BB6A-A779879F2EAC}" type="datetime1">
              <a:rPr lang="en-US" smtClean="0"/>
              <a:t>2/9/17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Tittel på foredraget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52400" y="219075"/>
            <a:ext cx="8832850" cy="4476610"/>
          </a:xfrm>
          <a:solidFill>
            <a:srgbClr val="BCCCD1"/>
          </a:solidFill>
        </p:spPr>
        <p:txBody>
          <a:bodyPr/>
          <a:lstStyle/>
          <a:p>
            <a:r>
              <a:rPr lang="nb-NO" smtClean="0"/>
              <a:t>Dra bildet til plassholderen eller klikk ikonet for å legge 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1015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o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4070" y="219282"/>
            <a:ext cx="8831090" cy="44764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latin typeface="Times New Roman"/>
                <a:cs typeface="Times New Roman"/>
              </a:defRPr>
            </a:lvl1pPr>
          </a:lstStyle>
          <a:p>
            <a:pPr lvl="0"/>
            <a:r>
              <a:rPr lang="nb-NO" dirty="0" smtClean="0"/>
              <a:t>«</a:t>
            </a:r>
            <a:r>
              <a:rPr lang="nb-NO" dirty="0" err="1" smtClean="0"/>
              <a:t>Quote</a:t>
            </a:r>
            <a:r>
              <a:rPr lang="nb-NO" dirty="0" smtClean="0"/>
              <a:t>»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6C4F-09BF-8949-9E28-2B8CFD6CE4C3}" type="datetime1">
              <a:rPr lang="en-US" smtClean="0"/>
              <a:t>2/9/17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Tittel på foredraget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6504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8B58-F6D6-3543-96DF-B1B3FFB29E53}" type="datetime1">
              <a:rPr lang="en-US" smtClean="0"/>
              <a:t>2/9/17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Tittel på foredraget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4070" y="165723"/>
            <a:ext cx="288000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6105160" y="165723"/>
            <a:ext cx="2880000" cy="5355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 userDrawn="1"/>
        </p:nvSpPr>
        <p:spPr>
          <a:xfrm>
            <a:off x="3129615" y="165723"/>
            <a:ext cx="2880000" cy="5355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52400" y="219075"/>
            <a:ext cx="2881670" cy="1495734"/>
          </a:xfrm>
          <a:solidFill>
            <a:srgbClr val="BCCCD1"/>
          </a:solidFill>
        </p:spPr>
        <p:txBody>
          <a:bodyPr/>
          <a:lstStyle/>
          <a:p>
            <a:r>
              <a:rPr lang="nb-NO" smtClean="0"/>
              <a:t>Dra bildet til plassholderen eller klikk ikonet for å legge til</a:t>
            </a:r>
            <a:endParaRPr lang="nb-NO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27945" y="219075"/>
            <a:ext cx="2881670" cy="1495734"/>
          </a:xfrm>
          <a:solidFill>
            <a:srgbClr val="BCCCD1"/>
          </a:solidFill>
        </p:spPr>
        <p:txBody>
          <a:bodyPr/>
          <a:lstStyle/>
          <a:p>
            <a:r>
              <a:rPr lang="nb-NO" smtClean="0"/>
              <a:t>Dra bildet til plassholderen eller klikk ikonet for å legge til</a:t>
            </a:r>
            <a:endParaRPr lang="nb-NO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103490" y="219075"/>
            <a:ext cx="2881670" cy="1495734"/>
          </a:xfrm>
          <a:solidFill>
            <a:srgbClr val="BCCCD1"/>
          </a:solidFill>
        </p:spPr>
        <p:txBody>
          <a:bodyPr/>
          <a:lstStyle/>
          <a:p>
            <a:r>
              <a:rPr lang="nb-NO" smtClean="0"/>
              <a:t>Dra bildet til plassholderen eller klikk ikonet for å legge til</a:t>
            </a:r>
            <a:endParaRPr lang="nb-NO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54071" y="1803709"/>
            <a:ext cx="2880000" cy="285015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3129615" y="1803709"/>
            <a:ext cx="2880000" cy="285015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8" name="Content Placeholder 2"/>
          <p:cNvSpPr>
            <a:spLocks noGrp="1"/>
          </p:cNvSpPr>
          <p:nvPr>
            <p:ph idx="17"/>
          </p:nvPr>
        </p:nvSpPr>
        <p:spPr>
          <a:xfrm>
            <a:off x="6103490" y="1803709"/>
            <a:ext cx="2880000" cy="285015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420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1244601"/>
            <a:ext cx="4316012" cy="11557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27432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6E947D-84FF-4E4E-A833-959017CD0131}" type="datetime1">
              <a:rPr lang="en-US" smtClean="0"/>
              <a:t>2/9/17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Tittel på foredraget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9936" y="2582921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nb-NO" smtClean="0"/>
              <a:t>Dra bildet til plassholderen eller klikk ikonet for å legge 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1003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rgbClr val="007C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1244601"/>
            <a:ext cx="4316012" cy="11557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27432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07CC8D2-7863-2843-8868-CD8F77898591}" type="datetime1">
              <a:rPr lang="en-US" smtClean="0"/>
              <a:t>2/9/17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Tittel på foredraget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nb-NO" smtClean="0"/>
              <a:t>Dra bildet til plassholderen eller klikk ikonet for å legge til</a:t>
            </a:r>
            <a:endParaRPr lang="nb-NO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9936" y="2582921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7546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1244601"/>
            <a:ext cx="4316012" cy="11557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27432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4CE11F-6672-904B-BD95-8B3BAAEB58EF}" type="datetime1">
              <a:rPr lang="en-US" smtClean="0"/>
              <a:t>2/9/17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Tittel på foredraget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nb-NO" smtClean="0"/>
              <a:t>Dra bildet til plassholderen eller klikk ikonet for å legge til</a:t>
            </a:r>
            <a:endParaRPr lang="nb-NO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9936" y="2582921"/>
            <a:ext cx="323133" cy="0"/>
          </a:xfrm>
          <a:prstGeom prst="line">
            <a:avLst/>
          </a:prstGeom>
          <a:ln w="6350" cmpd="sng"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4319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26E8-7844-FA4C-826D-2667DED607E1}" type="datetime1">
              <a:rPr lang="en-US" smtClean="0"/>
              <a:t>2/9/17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Tittel på foredraget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ctangle 6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561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443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1244601"/>
            <a:ext cx="4316012" cy="11557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27432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CB8552-E8F4-104C-A540-FA7E03223853}" type="datetime1">
              <a:rPr lang="en-US" smtClean="0"/>
              <a:t>2/9/17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Tittel på foredraget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nb-NO" smtClean="0"/>
              <a:t>Dra bildet til plassholderen eller klikk ikonet for å legge til</a:t>
            </a:r>
            <a:endParaRPr lang="nb-NO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9936" y="2582921"/>
            <a:ext cx="323133" cy="0"/>
          </a:xfrm>
          <a:prstGeom prst="line">
            <a:avLst/>
          </a:prstGeom>
          <a:ln w="63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1883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1244601"/>
            <a:ext cx="4316012" cy="11557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27432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56AADE-0734-1D4D-8969-74C2F6E081B6}" type="datetime1">
              <a:rPr lang="en-US" smtClean="0"/>
              <a:t>2/9/17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Tittel på foredraget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nb-NO" smtClean="0"/>
              <a:t>Dra bildet til plassholderen eller klikk ikonet for å legge til</a:t>
            </a:r>
            <a:endParaRPr lang="nb-NO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9936" y="2582921"/>
            <a:ext cx="323133" cy="0"/>
          </a:xfrm>
          <a:prstGeom prst="line">
            <a:avLst/>
          </a:prstGeom>
          <a:ln w="63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369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253" y="1594843"/>
            <a:ext cx="3944079" cy="285015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0571-B352-5F42-88AB-D93883B10F67}" type="datetime1">
              <a:rPr lang="en-US" smtClean="0"/>
              <a:t>2/9/17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Tittel på foredraget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ctangle 6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561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673870" y="1594843"/>
            <a:ext cx="3944079" cy="285015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4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+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203" y="428161"/>
            <a:ext cx="4093697" cy="8572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353" y="1594843"/>
            <a:ext cx="4162547" cy="285015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3157-FC74-8840-8735-AAEA31D0D94B}" type="datetime1">
              <a:rPr lang="en-US" smtClean="0"/>
              <a:t>2/9/17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Tittel på foredraget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41538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52400" y="165100"/>
            <a:ext cx="3829050" cy="4530585"/>
          </a:xfrm>
          <a:solidFill>
            <a:srgbClr val="7E9492"/>
          </a:solidFill>
        </p:spPr>
        <p:txBody>
          <a:bodyPr/>
          <a:lstStyle/>
          <a:p>
            <a:r>
              <a:rPr lang="nb-NO" smtClean="0"/>
              <a:t>Dra bildet til plassholderen eller klikk ikonet for å legge til</a:t>
            </a:r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042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48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03" y="428161"/>
            <a:ext cx="4093697" cy="8572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53" y="1594843"/>
            <a:ext cx="4162547" cy="285015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B6F6-9AE3-9640-9FF6-4E3A657BC8B7}" type="datetime1">
              <a:rPr lang="en-US" smtClean="0"/>
              <a:t>2/9/17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Tittel på foredraget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33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110" y="165100"/>
            <a:ext cx="3829050" cy="4530585"/>
          </a:xfrm>
          <a:solidFill>
            <a:srgbClr val="7E9492"/>
          </a:solidFill>
        </p:spPr>
        <p:txBody>
          <a:bodyPr/>
          <a:lstStyle/>
          <a:p>
            <a:r>
              <a:rPr lang="nb-NO" smtClean="0"/>
              <a:t>Dra bildet til plassholderen eller klikk ikonet for å legge til</a:t>
            </a:r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037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58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+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203" y="428161"/>
            <a:ext cx="4093697" cy="8572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353" y="1594843"/>
            <a:ext cx="4162547" cy="285015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5333-4CE1-CF47-8904-C44CCCF37087}" type="datetime1">
              <a:rPr lang="en-US" smtClean="0"/>
              <a:t>2/9/17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Tittel på foredraget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41538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042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152400" y="165100"/>
            <a:ext cx="3829050" cy="45305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152400" y="165100"/>
            <a:ext cx="3829050" cy="45305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 smtClean="0"/>
              <a:t>Graph / </a:t>
            </a:r>
            <a:r>
              <a:rPr lang="nb-NO" dirty="0" err="1" smtClean="0"/>
              <a:t>Smartart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8302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03" y="428161"/>
            <a:ext cx="4093697" cy="8572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53" y="1594843"/>
            <a:ext cx="4162547" cy="285015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EBBE-CB7B-3F4D-91F5-60F1C5FC1E20}" type="datetime1">
              <a:rPr lang="en-US" smtClean="0"/>
              <a:t>2/9/17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Tittel på foredraget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33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037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5156110" y="165100"/>
            <a:ext cx="3829050" cy="45305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156110" y="165100"/>
            <a:ext cx="3829050" cy="45305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 smtClean="0"/>
              <a:t>Graph / </a:t>
            </a:r>
            <a:r>
              <a:rPr lang="nb-NO" dirty="0" err="1" smtClean="0"/>
              <a:t>Smartart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1303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DD17D-4B9D-044B-A71A-631F977D3D34}" type="datetime1">
              <a:rPr lang="en-US" smtClean="0"/>
              <a:t>2/9/17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Tittel på foredraget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868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A72F-7DA9-4A4B-B6AD-8103F62527AC}" type="datetime1">
              <a:rPr lang="en-US" smtClean="0"/>
              <a:t>2/9/17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Tittel på foredraget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561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87253" y="1594843"/>
            <a:ext cx="3944079" cy="285015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73870" y="1594843"/>
            <a:ext cx="3944079" cy="285015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218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103" y="428161"/>
            <a:ext cx="7961846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253" y="1594843"/>
            <a:ext cx="8030696" cy="2850156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406" y="4834789"/>
            <a:ext cx="1654282" cy="1596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62AA4F8-AC84-A64A-9515-12D1E4EED088}" type="datetime1">
              <a:rPr lang="en-US" smtClean="0"/>
              <a:t>2/9/17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6488" y="4834789"/>
            <a:ext cx="2895600" cy="1596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Tittel på foredraget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1560" y="4834789"/>
            <a:ext cx="2133600" cy="1596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Picture 9" descr="Logo.png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069" y="4805407"/>
            <a:ext cx="1100279" cy="22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2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57" r:id="rId4"/>
    <p:sldLayoutId id="2147483658" r:id="rId5"/>
    <p:sldLayoutId id="2147483659" r:id="rId6"/>
    <p:sldLayoutId id="2147483660" r:id="rId7"/>
    <p:sldLayoutId id="2147483656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62" r:id="rId14"/>
    <p:sldLayoutId id="2147483661" r:id="rId15"/>
    <p:sldLayoutId id="2147483668" r:id="rId16"/>
    <p:sldLayoutId id="2147483663" r:id="rId17"/>
    <p:sldLayoutId id="2147483664" r:id="rId18"/>
    <p:sldLayoutId id="2147483665" r:id="rId19"/>
    <p:sldLayoutId id="2147483666" r:id="rId20"/>
    <p:sldLayoutId id="2147483667" r:id="rId2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Times New Roman"/>
          <a:ea typeface="+mj-ea"/>
          <a:cs typeface="Times New Roman"/>
        </a:defRPr>
      </a:lvl1pPr>
    </p:titleStyle>
    <p:bodyStyle>
      <a:lvl1pPr marL="176213" indent="-176213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Calibri Light"/>
          <a:ea typeface="+mn-ea"/>
          <a:cs typeface="Calibri Light"/>
        </a:defRPr>
      </a:lvl1pPr>
      <a:lvl2pPr marL="452438" indent="-207963" algn="l" defTabSz="45085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Calibri Light"/>
          <a:ea typeface="+mn-ea"/>
          <a:cs typeface="Calibri Light"/>
        </a:defRPr>
      </a:lvl2pPr>
      <a:lvl3pPr marL="627063" indent="-158750" algn="l" defTabSz="627063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Calibri Light"/>
          <a:ea typeface="+mn-ea"/>
          <a:cs typeface="Calibri Light"/>
        </a:defRPr>
      </a:lvl3pPr>
      <a:lvl4pPr marL="804863" indent="-161925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Calibri Light"/>
          <a:ea typeface="+mn-ea"/>
          <a:cs typeface="Calibri Light"/>
        </a:defRPr>
      </a:lvl4pPr>
      <a:lvl5pPr marL="987425" indent="-174625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Calibri Ligh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_A8A3221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5" descr="HSN_logo_rgb_ne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684" y="1511300"/>
            <a:ext cx="5590032" cy="1981200"/>
          </a:xfrm>
          <a:prstGeom prst="rect">
            <a:avLst/>
          </a:prstGeom>
        </p:spPr>
      </p:pic>
      <p:pic>
        <p:nvPicPr>
          <p:cNvPr id="4" name="Picture 3" descr="CMonster-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748" y="1117600"/>
            <a:ext cx="1007266" cy="23749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C8C9-FBC7-4343-B376-06F74BE299F3}" type="datetime1">
              <a:rPr lang="en-US" smtClean="0"/>
              <a:t>2/9/17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24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_A8A1341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 smtClean="0"/>
              <a:t>PELtest</a:t>
            </a:r>
            <a:endParaRPr lang="nb-NO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b="1" dirty="0" smtClean="0">
                <a:latin typeface="Calibri"/>
                <a:cs typeface="Calibri"/>
              </a:rPr>
              <a:t>Marianne Hagelia</a:t>
            </a:r>
          </a:p>
          <a:p>
            <a:r>
              <a:rPr lang="nb-NO" dirty="0" smtClean="0"/>
              <a:t>Pedagogisk leder nettbaserte studier</a:t>
            </a:r>
          </a:p>
        </p:txBody>
      </p:sp>
      <p:pic>
        <p:nvPicPr>
          <p:cNvPr id="5" name="Picture 4" descr="DMonster-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850" y="2609850"/>
            <a:ext cx="1536700" cy="15367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DDD5-416A-0846-A765-BB50CFE6F4D5}" type="datetime1">
              <a:rPr lang="en-US" smtClean="0"/>
              <a:t>2/9/17</a:t>
            </a:fld>
            <a:endParaRPr lang="nb-N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687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Tom forelesning – </a:t>
            </a:r>
            <a:r>
              <a:rPr lang="nb-NO" dirty="0" err="1" smtClean="0"/>
              <a:t>sorry</a:t>
            </a:r>
            <a:r>
              <a:rPr lang="nb-NO" dirty="0" smtClean="0"/>
              <a:t> ;-D</a:t>
            </a:r>
            <a:endParaRPr lang="nb-NO" dirty="0"/>
          </a:p>
        </p:txBody>
      </p:sp>
      <p:pic>
        <p:nvPicPr>
          <p:cNvPr id="5" name="Picture 4" descr="DMonster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994" y="678645"/>
            <a:ext cx="15367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8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SN Bokmål">
  <a:themeElements>
    <a:clrScheme name="Custom 39">
      <a:dk1>
        <a:srgbClr val="252525"/>
      </a:dk1>
      <a:lt1>
        <a:sysClr val="window" lastClr="FFFFFF"/>
      </a:lt1>
      <a:dk2>
        <a:srgbClr val="7E9492"/>
      </a:dk2>
      <a:lt2>
        <a:srgbClr val="D6E0E3"/>
      </a:lt2>
      <a:accent1>
        <a:srgbClr val="4B4CAD"/>
      </a:accent1>
      <a:accent2>
        <a:srgbClr val="3BAFA2"/>
      </a:accent2>
      <a:accent3>
        <a:srgbClr val="00978A"/>
      </a:accent3>
      <a:accent4>
        <a:srgbClr val="FFD240"/>
      </a:accent4>
      <a:accent5>
        <a:srgbClr val="D64349"/>
      </a:accent5>
      <a:accent6>
        <a:srgbClr val="27B2D0"/>
      </a:accent6>
      <a:hlink>
        <a:srgbClr val="005B9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sjon1" id="{3DFCC365-9F53-E540-AB6F-5C9291070DE3}" vid="{E7B5424D-B1C3-2840-8503-D46E1D9F8B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Hit</Template>
  <TotalTime>1</TotalTime>
  <Words>18</Words>
  <Application>Microsoft Macintosh PowerPoint</Application>
  <PresentationFormat>Skjermfremvisning (16:9)</PresentationFormat>
  <Paragraphs>9</Paragraphs>
  <Slides>3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8" baseType="lpstr">
      <vt:lpstr>Calibri</vt:lpstr>
      <vt:lpstr>Calibri Light</vt:lpstr>
      <vt:lpstr>Times New Roman</vt:lpstr>
      <vt:lpstr>Arial</vt:lpstr>
      <vt:lpstr>HSN Bokmål</vt:lpstr>
      <vt:lpstr>PowerPoint-presentasjon</vt:lpstr>
      <vt:lpstr>PELtest</vt:lpstr>
      <vt:lpstr>Tom forelesning – sorry ;-D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Marianne Hagelia</dc:creator>
  <cp:lastModifiedBy>Marianne Hagelia</cp:lastModifiedBy>
  <cp:revision>1</cp:revision>
  <cp:lastPrinted>2015-12-11T15:19:02Z</cp:lastPrinted>
  <dcterms:created xsi:type="dcterms:W3CDTF">2017-02-09T21:28:41Z</dcterms:created>
  <dcterms:modified xsi:type="dcterms:W3CDTF">2017-02-09T22:17:00Z</dcterms:modified>
</cp:coreProperties>
</file>